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-Drugs-used-in-De-addiction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-Drugs-used-in-De-addiction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-Drugs-used-in-De-addiction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-Drugs-used-in-De-addiction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5-Drugs-used-in-De-addiction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6-Drugs-used-in-De-addiction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7-Drugs-used-in-De-addiction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8-Drugs-used-in-De-addiction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9-Drugs-used-in-De-addiction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2025-02-23T10:20:30Z</dcterms:modified>
  <cp:category/>
</cp:coreProperties>
</file>